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i little" initials="nl" lastIdx="1" clrIdx="0">
    <p:extLst>
      <p:ext uri="{19B8F6BF-5375-455C-9EA6-DF929625EA0E}">
        <p15:presenceInfo xmlns:p15="http://schemas.microsoft.com/office/powerpoint/2012/main" userId="8fc0ad1cd4e8db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2A55"/>
    <a:srgbClr val="624799"/>
    <a:srgbClr val="0588C4"/>
    <a:srgbClr val="F8AC00"/>
    <a:srgbClr val="56AF31"/>
    <a:srgbClr val="D74E96"/>
    <a:srgbClr val="11304D"/>
    <a:srgbClr val="004366"/>
    <a:srgbClr val="009383"/>
    <a:srgbClr val="1A2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B561F-A1AD-E0DA-A908-3FC8FF11AA12}" v="52" dt="2025-02-04T14:02:37.966"/>
  </p1510:revLst>
</p1510:revInfo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3" autoAdjust="0"/>
    <p:restoredTop sz="94604"/>
  </p:normalViewPr>
  <p:slideViewPr>
    <p:cSldViewPr snapToGrid="0" showGuides="1">
      <p:cViewPr varScale="1">
        <p:scale>
          <a:sx n="138" d="100"/>
          <a:sy n="138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5"/>
    </p:cViewPr>
  </p:sorterViewPr>
  <p:notesViewPr>
    <p:cSldViewPr snapToGrid="0" showGuides="1">
      <p:cViewPr varScale="1">
        <p:scale>
          <a:sx n="67" d="100"/>
          <a:sy n="67" d="100"/>
        </p:scale>
        <p:origin x="276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Benford" userId="S::leanne.benford@london.ac.uk::c37dc91a-366b-4f97-bae3-ad7d5286c245" providerId="AD" clId="Web-{AAFB561F-A1AD-E0DA-A908-3FC8FF11AA12}"/>
    <pc:docChg chg="addSld delSld modSld">
      <pc:chgData name="Leanne Benford" userId="S::leanne.benford@london.ac.uk::c37dc91a-366b-4f97-bae3-ad7d5286c245" providerId="AD" clId="Web-{AAFB561F-A1AD-E0DA-A908-3FC8FF11AA12}" dt="2025-02-04T14:02:37.966" v="48" actId="1076"/>
      <pc:docMkLst>
        <pc:docMk/>
      </pc:docMkLst>
      <pc:sldChg chg="addSp delSp modSp">
        <pc:chgData name="Leanne Benford" userId="S::leanne.benford@london.ac.uk::c37dc91a-366b-4f97-bae3-ad7d5286c245" providerId="AD" clId="Web-{AAFB561F-A1AD-E0DA-A908-3FC8FF11AA12}" dt="2025-02-04T14:02:22.263" v="46"/>
        <pc:sldMkLst>
          <pc:docMk/>
          <pc:sldMk cId="3212594841" sldId="256"/>
        </pc:sldMkLst>
        <pc:picChg chg="add del mod">
          <ac:chgData name="Leanne Benford" userId="S::leanne.benford@london.ac.uk::c37dc91a-366b-4f97-bae3-ad7d5286c245" providerId="AD" clId="Web-{AAFB561F-A1AD-E0DA-A908-3FC8FF11AA12}" dt="2025-02-04T14:02:22.263" v="46"/>
          <ac:picMkLst>
            <pc:docMk/>
            <pc:sldMk cId="3212594841" sldId="256"/>
            <ac:picMk id="2" creationId="{E5910867-92FC-8A6D-59A9-0BD644D100EF}"/>
          </ac:picMkLst>
        </pc:picChg>
      </pc:sldChg>
      <pc:sldChg chg="addSp modSp add del">
        <pc:chgData name="Leanne Benford" userId="S::leanne.benford@london.ac.uk::c37dc91a-366b-4f97-bae3-ad7d5286c245" providerId="AD" clId="Web-{AAFB561F-A1AD-E0DA-A908-3FC8FF11AA12}" dt="2025-02-04T14:02:37.966" v="48" actId="1076"/>
        <pc:sldMkLst>
          <pc:docMk/>
          <pc:sldMk cId="85909897" sldId="257"/>
        </pc:sldMkLst>
        <pc:spChg chg="mod">
          <ac:chgData name="Leanne Benford" userId="S::leanne.benford@london.ac.uk::c37dc91a-366b-4f97-bae3-ad7d5286c245" providerId="AD" clId="Web-{AAFB561F-A1AD-E0DA-A908-3FC8FF11AA12}" dt="2025-02-04T13:59:57.337" v="39" actId="20577"/>
          <ac:spMkLst>
            <pc:docMk/>
            <pc:sldMk cId="85909897" sldId="257"/>
            <ac:spMk id="2" creationId="{AAE6E9C7-81AC-6C4E-AF1E-E246AA80F3D6}"/>
          </ac:spMkLst>
        </pc:spChg>
        <pc:spChg chg="mod">
          <ac:chgData name="Leanne Benford" userId="S::leanne.benford@london.ac.uk::c37dc91a-366b-4f97-bae3-ad7d5286c245" providerId="AD" clId="Web-{AAFB561F-A1AD-E0DA-A908-3FC8FF11AA12}" dt="2025-02-04T14:02:04.559" v="43" actId="20577"/>
          <ac:spMkLst>
            <pc:docMk/>
            <pc:sldMk cId="85909897" sldId="257"/>
            <ac:spMk id="3" creationId="{DD3AF43A-9859-814B-BC92-E0C71E397257}"/>
          </ac:spMkLst>
        </pc:spChg>
        <pc:picChg chg="add mod">
          <ac:chgData name="Leanne Benford" userId="S::leanne.benford@london.ac.uk::c37dc91a-366b-4f97-bae3-ad7d5286c245" providerId="AD" clId="Web-{AAFB561F-A1AD-E0DA-A908-3FC8FF11AA12}" dt="2025-02-04T14:02:37.966" v="48" actId="1076"/>
          <ac:picMkLst>
            <pc:docMk/>
            <pc:sldMk cId="85909897" sldId="257"/>
            <ac:picMk id="4" creationId="{34220C39-8D8E-CBE7-0C8D-9ED8B76DD35B}"/>
          </ac:picMkLst>
        </pc:picChg>
      </pc:sldChg>
      <pc:sldChg chg="add del">
        <pc:chgData name="Leanne Benford" userId="S::leanne.benford@london.ac.uk::c37dc91a-366b-4f97-bae3-ad7d5286c245" providerId="AD" clId="Web-{AAFB561F-A1AD-E0DA-A908-3FC8FF11AA12}" dt="2025-02-04T13:59:50.321" v="33"/>
        <pc:sldMkLst>
          <pc:docMk/>
          <pc:sldMk cId="3862127431" sldId="260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21" v="32"/>
        <pc:sldMkLst>
          <pc:docMk/>
          <pc:sldMk cId="3419171379" sldId="261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05" v="29"/>
        <pc:sldMkLst>
          <pc:docMk/>
          <pc:sldMk cId="1352481676" sldId="264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05" v="28"/>
        <pc:sldMkLst>
          <pc:docMk/>
          <pc:sldMk cId="3224278252" sldId="265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05" v="27"/>
        <pc:sldMkLst>
          <pc:docMk/>
          <pc:sldMk cId="3935826410" sldId="266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21" v="30"/>
        <pc:sldMkLst>
          <pc:docMk/>
          <pc:sldMk cId="3952471098" sldId="268"/>
        </pc:sldMkLst>
      </pc:sldChg>
      <pc:sldChg chg="add del">
        <pc:chgData name="Leanne Benford" userId="S::leanne.benford@london.ac.uk::c37dc91a-366b-4f97-bae3-ad7d5286c245" providerId="AD" clId="Web-{AAFB561F-A1AD-E0DA-A908-3FC8FF11AA12}" dt="2025-02-04T13:59:50.321" v="31"/>
        <pc:sldMkLst>
          <pc:docMk/>
          <pc:sldMk cId="1765918193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78AC59-9C57-4A28-80BA-4950F594E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809AB-DA86-4578-9218-B6B21F34B1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C737C-1A3C-4A84-BAEF-FC6034ACDC60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536B4-4F3F-4D32-957F-30C2A00D1D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B206C-5C08-4FFC-9480-C9D8FB197A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B0E61-2F37-441B-A76C-D9520A8E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12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40E0-7906-44A0-A33C-D49638265D44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AC67-E0F9-4389-9D7B-8C98249A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4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DA5023-4830-4A19-909A-BB946ED703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9385475" y="5780761"/>
            <a:ext cx="2312207" cy="7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0CE4C-AD75-4906-AA4C-F5DA294C7A65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42538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444" y="1823048"/>
            <a:ext cx="6826281" cy="1209776"/>
          </a:xfrm>
        </p:spPr>
        <p:txBody>
          <a:bodyPr rIns="144000" anchor="b" anchorCtr="0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defRPr sz="3800" b="1">
                <a:solidFill>
                  <a:srgbClr val="0588C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334" y="3061438"/>
            <a:ext cx="6638391" cy="636667"/>
          </a:xfrm>
        </p:spPr>
        <p:txBody>
          <a:bodyPr rIns="7200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544"/>
              </a:spcAft>
              <a:buNone/>
              <a:defRPr sz="2400">
                <a:solidFill>
                  <a:srgbClr val="3F2A55"/>
                </a:solidFill>
              </a:defRPr>
            </a:lvl1pPr>
            <a:lvl2pPr marL="47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5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8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4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7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0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3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5516" y="4219422"/>
            <a:ext cx="4754763" cy="636666"/>
          </a:xfrm>
          <a:prstGeom prst="rect">
            <a:avLst/>
          </a:prstGeom>
        </p:spPr>
        <p:txBody>
          <a:bodyPr lIns="0" tIns="0" rIns="72000" bIns="0" anchor="ctr" anchorCtr="0"/>
          <a:lstStyle>
            <a:lvl1pPr>
              <a:defRPr sz="2000">
                <a:solidFill>
                  <a:srgbClr val="3F2A5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55BBD-9659-4520-91B0-62E85AB33105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30196412-0D6A-4A1E-3F8D-B6097789F7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53" y="5972600"/>
            <a:ext cx="1909452" cy="6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5DDE7C4-8A69-444E-B0A3-EA8AE47E3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4176" y="1524000"/>
            <a:ext cx="8116483" cy="419100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defRPr lang="en-US" sz="1800" dirty="0">
                <a:solidFill>
                  <a:srgbClr val="3F2A55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24D7B-8AB6-42D2-85E9-69FDF909F0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0310" y="1518287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1</a:t>
            </a:r>
            <a:endParaRPr lang="en-GB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B263D34-56BB-4E5E-869F-F13EE5A789D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0310" y="2071232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7A6B1B67-B4B1-4F01-B467-6D935F28C1F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0310" y="2624177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3</a:t>
            </a:r>
            <a:endParaRPr lang="en-GB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43045FF-74D7-44DC-93D8-2A94561FC1F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40310" y="3177122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4</a:t>
            </a:r>
            <a:endParaRPr lang="en-GB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77C6F35-5BC6-43CA-84CA-29CCF7FE0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40310" y="3730067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5</a:t>
            </a:r>
            <a:endParaRPr lang="en-GB" dirty="0"/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B9CD98-F760-4353-86B4-22D74ADB6A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0310" y="4283012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6</a:t>
            </a:r>
            <a:endParaRPr lang="en-GB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E152A2D-9347-40A3-94F3-F34CC9FDEE7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40310" y="4835957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7</a:t>
            </a:r>
            <a:endParaRPr lang="en-GB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FE448D01-F2C1-4E60-9DF0-245F2D74AAD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0310" y="5388903"/>
            <a:ext cx="360000" cy="358775"/>
          </a:xfrm>
          <a:solidFill>
            <a:srgbClr val="3F2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lvl1pPr algn="ctr">
              <a:defRPr lang="en-GB" sz="1800" dirty="0">
                <a:solidFill>
                  <a:schemeClr val="lt1"/>
                </a:solidFill>
              </a:defRPr>
            </a:lvl1pPr>
          </a:lstStyle>
          <a:p>
            <a:pPr lvl="0" algn="ctr"/>
            <a:r>
              <a:rPr lang="en-US" dirty="0"/>
              <a:t>8</a:t>
            </a:r>
            <a:endParaRPr lang="en-GB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BE2E973-C818-482A-83AA-0375261F1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3401" y="0"/>
            <a:ext cx="8587258" cy="981075"/>
          </a:xfrm>
        </p:spPr>
        <p:txBody>
          <a:bodyPr/>
          <a:lstStyle>
            <a:lvl1pPr>
              <a:defRPr>
                <a:solidFill>
                  <a:srgbClr val="0588C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3F98E-499A-4B64-BB8E-F6B31F000519}"/>
              </a:ext>
            </a:extLst>
          </p:cNvPr>
          <p:cNvSpPr txBox="1"/>
          <p:nvPr userDrawn="1"/>
        </p:nvSpPr>
        <p:spPr>
          <a:xfrm>
            <a:off x="-1270959" y="-1"/>
            <a:ext cx="1219199" cy="182304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72000" tIns="36000" rIns="72000" bIns="36000" rtlCol="0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Formatting background: </a:t>
            </a:r>
            <a:br>
              <a:rPr lang="en-GB" sz="800" b="1" dirty="0">
                <a:solidFill>
                  <a:schemeClr val="bg1"/>
                </a:solidFill>
              </a:rPr>
            </a:br>
            <a:r>
              <a:rPr lang="en-GB" sz="800" dirty="0">
                <a:solidFill>
                  <a:schemeClr val="bg1"/>
                </a:solidFill>
              </a:rPr>
              <a:t>to change the image, please click design on the ribbon and select format background. Select the insert button under picture source and choose the image you require. </a:t>
            </a:r>
          </a:p>
          <a:p>
            <a:r>
              <a:rPr lang="en-GB" sz="800" dirty="0">
                <a:solidFill>
                  <a:schemeClr val="bg1"/>
                </a:solidFill>
              </a:rPr>
              <a:t>Be mindful that the image needs to be widescreen (16:9)</a:t>
            </a:r>
          </a:p>
        </p:txBody>
      </p:sp>
    </p:spTree>
    <p:extLst>
      <p:ext uri="{BB962C8B-B14F-4D97-AF65-F5344CB8AC3E}">
        <p14:creationId xmlns:p14="http://schemas.microsoft.com/office/powerpoint/2010/main" val="706419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8812350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9426" y="1133161"/>
            <a:ext cx="8818954" cy="4564377"/>
          </a:xfrm>
        </p:spPr>
        <p:txBody>
          <a:bodyPr lIns="72000" rIns="72000" bIns="72000"/>
          <a:lstStyle>
            <a:lvl3pPr>
              <a:buClr>
                <a:srgbClr val="11304D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2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0"/>
            <a:ext cx="8329402" cy="981075"/>
          </a:xfrm>
        </p:spPr>
        <p:txBody>
          <a:bodyPr/>
          <a:lstStyle>
            <a:lvl1pPr>
              <a:defRPr>
                <a:solidFill>
                  <a:srgbClr val="0588C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832710C-F26A-428F-B73F-B63FD31DA5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79425" y="2785522"/>
            <a:ext cx="2628159" cy="2997762"/>
          </a:xfrm>
        </p:spPr>
        <p:txBody>
          <a:bodyPr/>
          <a:lstStyle>
            <a:lvl1pPr>
              <a:defRPr sz="1600">
                <a:solidFill>
                  <a:srgbClr val="3F2A55"/>
                </a:solidFill>
              </a:defRPr>
            </a:lvl1pPr>
            <a:lvl2pPr>
              <a:defRPr sz="1100">
                <a:solidFill>
                  <a:srgbClr val="3F2A55"/>
                </a:solidFill>
              </a:defRPr>
            </a:lvl2pPr>
            <a:lvl3pPr>
              <a:defRPr sz="1050">
                <a:solidFill>
                  <a:srgbClr val="3F2A55"/>
                </a:solidFill>
              </a:defRPr>
            </a:lvl3pPr>
            <a:lvl4pPr>
              <a:defRPr sz="1050">
                <a:solidFill>
                  <a:srgbClr val="3F2A55"/>
                </a:solidFill>
              </a:defRPr>
            </a:lvl4pPr>
            <a:lvl5pPr>
              <a:defRPr sz="1050">
                <a:solidFill>
                  <a:srgbClr val="3F2A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73F60-0E0E-4F45-ABF4-6D839F66AC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731179"/>
            <a:ext cx="2628159" cy="1054342"/>
          </a:xfrm>
        </p:spPr>
        <p:txBody>
          <a:bodyPr/>
          <a:lstStyle>
            <a:lvl1pPr>
              <a:defRPr sz="16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5D9423E2-4710-4A72-9D48-667F89F2409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332789" y="2785522"/>
            <a:ext cx="2628159" cy="2997762"/>
          </a:xfrm>
        </p:spPr>
        <p:txBody>
          <a:bodyPr/>
          <a:lstStyle>
            <a:lvl1pPr>
              <a:defRPr sz="1600">
                <a:solidFill>
                  <a:srgbClr val="3F2A55"/>
                </a:solidFill>
              </a:defRPr>
            </a:lvl1pPr>
            <a:lvl2pPr>
              <a:defRPr sz="1100">
                <a:solidFill>
                  <a:srgbClr val="3F2A55"/>
                </a:solidFill>
              </a:defRPr>
            </a:lvl2pPr>
            <a:lvl3pPr>
              <a:defRPr sz="1050">
                <a:solidFill>
                  <a:srgbClr val="3F2A55"/>
                </a:solidFill>
              </a:defRPr>
            </a:lvl3pPr>
            <a:lvl4pPr>
              <a:defRPr sz="1050">
                <a:solidFill>
                  <a:srgbClr val="3F2A55"/>
                </a:solidFill>
              </a:defRPr>
            </a:lvl4pPr>
            <a:lvl5pPr>
              <a:defRPr sz="1050">
                <a:solidFill>
                  <a:srgbClr val="3F2A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312927C-5B0A-483D-B49B-7D2EC551DC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2788" y="1731179"/>
            <a:ext cx="2628159" cy="1054342"/>
          </a:xfrm>
        </p:spPr>
        <p:txBody>
          <a:bodyPr/>
          <a:lstStyle>
            <a:lvl1pPr>
              <a:defRPr sz="16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8C54713-263B-4A2F-94B1-A4815B59BE9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86153" y="2785522"/>
            <a:ext cx="2628159" cy="2997762"/>
          </a:xfrm>
        </p:spPr>
        <p:txBody>
          <a:bodyPr/>
          <a:lstStyle>
            <a:lvl1pPr>
              <a:defRPr sz="1600">
                <a:solidFill>
                  <a:srgbClr val="3F2A55"/>
                </a:solidFill>
              </a:defRPr>
            </a:lvl1pPr>
            <a:lvl2pPr>
              <a:defRPr sz="1100">
                <a:solidFill>
                  <a:srgbClr val="3F2A55"/>
                </a:solidFill>
              </a:defRPr>
            </a:lvl2pPr>
            <a:lvl3pPr>
              <a:defRPr sz="1050">
                <a:solidFill>
                  <a:srgbClr val="3F2A55"/>
                </a:solidFill>
              </a:defRPr>
            </a:lvl3pPr>
            <a:lvl4pPr>
              <a:defRPr sz="1050">
                <a:solidFill>
                  <a:srgbClr val="3F2A55"/>
                </a:solidFill>
              </a:defRPr>
            </a:lvl4pPr>
            <a:lvl5pPr>
              <a:defRPr sz="1050">
                <a:solidFill>
                  <a:srgbClr val="3F2A5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31CDE78-0093-4541-8B31-7648A65AD2A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6152" y="1731179"/>
            <a:ext cx="2628159" cy="1054342"/>
          </a:xfrm>
        </p:spPr>
        <p:txBody>
          <a:bodyPr/>
          <a:lstStyle>
            <a:lvl1pPr>
              <a:defRPr sz="16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21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" y="0"/>
            <a:ext cx="8652474" cy="981075"/>
          </a:xfrm>
        </p:spPr>
        <p:txBody>
          <a:bodyPr/>
          <a:lstStyle>
            <a:lvl1pPr>
              <a:defRPr>
                <a:solidFill>
                  <a:srgbClr val="0588C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8453A-EE82-434B-915C-F268C29082DC}"/>
              </a:ext>
            </a:extLst>
          </p:cNvPr>
          <p:cNvSpPr/>
          <p:nvPr userDrawn="1"/>
        </p:nvSpPr>
        <p:spPr>
          <a:xfrm>
            <a:off x="469100" y="1597588"/>
            <a:ext cx="8518325" cy="4227617"/>
          </a:xfrm>
          <a:prstGeom prst="rect">
            <a:avLst/>
          </a:prstGeom>
          <a:solidFill>
            <a:srgbClr val="3F2A55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96000" rtlCol="0" anchor="ctr"/>
          <a:lstStyle/>
          <a:p>
            <a:pPr algn="l"/>
            <a:endParaRPr lang="en-GB" sz="1600" b="1" dirty="0">
              <a:solidFill>
                <a:srgbClr val="3F2A55"/>
              </a:solidFill>
            </a:endParaRP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9A0BB5D7-FDF1-4231-8E7F-77A98BCCD5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018" y="1819115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215F28-19F3-4FF8-8313-7372E8A65E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0019" y="2544790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D1CD0F89-82C8-4510-A35D-919AB2639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76643" y="1819115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AEBCCD9-F234-440F-9C3A-D8251C2E38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76645" y="2544790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EE7837-6454-4208-B5C2-D8465AF2A5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3268" y="1819115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7743D83-C799-474C-B0DF-BF4903880D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83271" y="2544790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D1AB1FEF-199D-478B-A595-4B6D290580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017" y="3786400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05</a:t>
            </a:r>
            <a:endParaRPr lang="en-GB" dirty="0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49FB5318-0581-4BF3-A4AE-AABAE284AA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0018" y="4512075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50D4B0F6-4744-408D-9730-10C598F6ED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76643" y="3786400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06</a:t>
            </a:r>
            <a:endParaRPr lang="en-GB" dirty="0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53AD1A5C-520E-4854-8A90-CB6429C9F6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6644" y="4512075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BB20D31A-ABB5-42A9-B7FC-30874C10A3D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83269" y="3786400"/>
            <a:ext cx="2644775" cy="673461"/>
          </a:xfrm>
        </p:spPr>
        <p:txBody>
          <a:bodyPr anchor="b" anchorCtr="0"/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07</a:t>
            </a:r>
            <a:endParaRPr lang="en-GB" dirty="0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995E2ABA-032F-4CE2-B259-D7237CE2AB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83270" y="4512075"/>
            <a:ext cx="2644775" cy="1109849"/>
          </a:xfrm>
        </p:spPr>
        <p:txBody>
          <a:bodyPr lIns="72000" rIns="72000" bIns="72000"/>
          <a:lstStyle>
            <a:lvl1pPr algn="ctr"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72BF99-6832-42A9-B08F-FDEB73503FDF}"/>
              </a:ext>
            </a:extLst>
          </p:cNvPr>
          <p:cNvGrpSpPr/>
          <p:nvPr userDrawn="1"/>
        </p:nvGrpSpPr>
        <p:grpSpPr>
          <a:xfrm>
            <a:off x="3345718" y="1755498"/>
            <a:ext cx="5413250" cy="1465728"/>
            <a:chOff x="3345718" y="1526891"/>
            <a:chExt cx="5413250" cy="186176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C541023-9F30-4E91-91C6-E5C05D2F2597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91FF45C-DB03-47E2-B9E5-0F77562E9BC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1F1A1E3-D8CC-4ADC-A11B-005D4D16DDE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CB4D2E-44B8-471F-B85F-499F545E1C37}"/>
              </a:ext>
            </a:extLst>
          </p:cNvPr>
          <p:cNvGrpSpPr/>
          <p:nvPr userDrawn="1"/>
        </p:nvGrpSpPr>
        <p:grpSpPr>
          <a:xfrm>
            <a:off x="3345718" y="3711397"/>
            <a:ext cx="5413250" cy="1465728"/>
            <a:chOff x="3345718" y="1526891"/>
            <a:chExt cx="5413250" cy="1861769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C5C2B09-73E2-4197-90FC-EFE8A35DAE76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345718" y="1541472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101465-869D-4242-86B1-4E09594482F9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052343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8E24F5F-73C4-4509-BFAD-7B651262D39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8758968" y="1526891"/>
              <a:ext cx="0" cy="184718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45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0"/>
            <a:ext cx="8688326" cy="98107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BE89C-4BA7-49E8-91BA-5261D88EC9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288" y="1615151"/>
            <a:ext cx="1994400" cy="1993301"/>
          </a:xfrm>
          <a:prstGeom prst="ellipse">
            <a:avLst/>
          </a:prstGeom>
          <a:solidFill>
            <a:srgbClr val="624799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39A7A4-1E8C-430E-8B61-162BC0B7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47070" y="1615151"/>
            <a:ext cx="1994400" cy="1993301"/>
          </a:xfrm>
          <a:prstGeom prst="ellipse">
            <a:avLst/>
          </a:prstGeom>
          <a:solidFill>
            <a:srgbClr val="0588C4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1105FCD-D95D-40E5-A847-C4AD0CE379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0852" y="1615151"/>
            <a:ext cx="1994400" cy="1993301"/>
          </a:xfrm>
          <a:prstGeom prst="ellipse">
            <a:avLst/>
          </a:prstGeom>
          <a:solidFill>
            <a:srgbClr val="D74E96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153D16-EABA-456C-9F9E-F206D8F9B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4634" y="1615151"/>
            <a:ext cx="1994400" cy="1993301"/>
          </a:xfrm>
          <a:prstGeom prst="ellipse">
            <a:avLst/>
          </a:prstGeom>
          <a:solidFill>
            <a:srgbClr val="56AF3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D799386-7CEF-4D99-9CC4-BBB95572F3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878" y="3784612"/>
            <a:ext cx="1994400" cy="1993301"/>
          </a:xfrm>
          <a:prstGeom prst="ellipse">
            <a:avLst/>
          </a:prstGeom>
          <a:solidFill>
            <a:srgbClr val="624799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5CF29D8-695D-4846-AED1-8FE124106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62660" y="3784612"/>
            <a:ext cx="1994400" cy="1993301"/>
          </a:xfrm>
          <a:prstGeom prst="ellipse">
            <a:avLst/>
          </a:prstGeom>
          <a:solidFill>
            <a:srgbClr val="0588C4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64BE794-8920-49BD-B5D2-99DF01662EE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6442" y="3784612"/>
            <a:ext cx="1994400" cy="1993301"/>
          </a:xfrm>
          <a:prstGeom prst="ellipse">
            <a:avLst/>
          </a:prstGeom>
          <a:solidFill>
            <a:srgbClr val="D74E96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A054C8E-6943-4BBB-9B99-B48519E5AF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30224" y="3784612"/>
            <a:ext cx="1994400" cy="1993301"/>
          </a:xfrm>
          <a:prstGeom prst="ellipse">
            <a:avLst/>
          </a:prstGeom>
          <a:solidFill>
            <a:srgbClr val="56AF31"/>
          </a:solidFill>
        </p:spPr>
        <p:txBody>
          <a:bodyPr tIns="0" anchor="ctr" anchorCtr="0"/>
          <a:lstStyle>
            <a:lvl1pPr algn="ctr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50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C6D0-E2BB-4E07-93EF-99540229A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0"/>
            <a:ext cx="8723952" cy="981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EE90F-1137-4108-8F0B-486E6119B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06" y="3100909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A0C529-A03F-492F-828E-4F33295EE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806" y="1511821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861005-85D3-4312-A243-1A571261DF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422040" y="3102302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2932B50-B7AE-423C-B70F-045C434E03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22040" y="1511821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6E2F43-6BCC-49D2-B764-65D7489F4F2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05806" y="4095407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936605-B6EA-4A22-823C-35D438B0D40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422040" y="4096243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A9B56F-0796-42E6-9159-BE5CBBA72D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38274" y="3102303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66B96F8-A013-4A4D-9483-2A2718A048B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38274" y="1511821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DF7E28-AC6F-453C-8226-B716648728B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54508" y="3102303"/>
            <a:ext cx="1589087" cy="995058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rgbClr val="624799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3875B0AB-A6C9-4062-B3F5-99F5F6F4E2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54508" y="1511821"/>
            <a:ext cx="1589087" cy="1589088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A90BFE-F19E-4274-A3FA-4F9A7F8352A8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4338274" y="4096523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6E7055-2CF4-48EA-873B-0B9A11FD624C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254508" y="4096799"/>
            <a:ext cx="1589087" cy="1743243"/>
          </a:xfrm>
        </p:spPr>
        <p:txBody>
          <a:bodyPr lIns="0" rIns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9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bg>
      <p:bgPr>
        <a:solidFill>
          <a:srgbClr val="3F2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73C581-5D76-405D-BDC7-0AADCF100C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3600086" y="2232408"/>
            <a:ext cx="4991829" cy="16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1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1019C9-5D47-4BFD-884D-69D0EB602E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0"/>
            <a:ext cx="11188252" cy="9810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133014"/>
            <a:ext cx="11188252" cy="4571236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7E4437F-7D46-8435-B408-A4C1745D6B4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53" y="5972600"/>
            <a:ext cx="1909452" cy="6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8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762" r:id="rId3"/>
    <p:sldLayoutId id="2147483706" r:id="rId4"/>
    <p:sldLayoutId id="2147483709" r:id="rId5"/>
    <p:sldLayoutId id="2147483760" r:id="rId6"/>
    <p:sldLayoutId id="2147483759" r:id="rId7"/>
    <p:sldLayoutId id="2147483768" r:id="rId8"/>
    <p:sldLayoutId id="2147483772" r:id="rId9"/>
  </p:sldLayoutIdLst>
  <p:hf hdr="0" ftr="0" dt="0"/>
  <p:txStyles>
    <p:titleStyle>
      <a:lvl1pPr algn="l" defTabSz="945885" rtl="0" eaLnBrk="1" latinLnBrk="0" hangingPunct="1">
        <a:spcBef>
          <a:spcPct val="0"/>
        </a:spcBef>
        <a:buNone/>
        <a:defRPr sz="2800" b="1" kern="1200">
          <a:solidFill>
            <a:srgbClr val="0588C4"/>
          </a:solidFill>
          <a:latin typeface="+mj-lt"/>
          <a:ea typeface="+mj-ea"/>
          <a:cs typeface="+mj-cs"/>
        </a:defRPr>
      </a:lvl1pPr>
    </p:titleStyle>
    <p:bodyStyle>
      <a:lvl1pPr marL="0" indent="0" algn="l" defTabSz="945885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3F2A55"/>
          </a:solidFill>
          <a:latin typeface="+mn-lt"/>
          <a:ea typeface="+mn-ea"/>
          <a:cs typeface="+mn-cs"/>
        </a:defRPr>
      </a:lvl1pPr>
      <a:lvl2pPr marL="0" indent="0" algn="l" defTabSz="945885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rgbClr val="3F2A55"/>
          </a:solidFill>
          <a:latin typeface="+mn-lt"/>
          <a:ea typeface="+mn-ea"/>
          <a:cs typeface="+mn-cs"/>
        </a:defRPr>
      </a:lvl2pPr>
      <a:lvl3pPr marL="326520" indent="-326520" algn="l" defTabSz="945885" rtl="0" eaLnBrk="1" latinLnBrk="0" hangingPunct="1">
        <a:spcBef>
          <a:spcPts val="0"/>
        </a:spcBef>
        <a:spcAft>
          <a:spcPts val="600"/>
        </a:spcAft>
        <a:buClr>
          <a:srgbClr val="11304D"/>
        </a:buClr>
        <a:buFont typeface="Wingdings 2" panose="05020102010507070707" pitchFamily="18" charset="2"/>
        <a:buChar char=""/>
        <a:defRPr sz="1200" kern="1200">
          <a:solidFill>
            <a:srgbClr val="3F2A55"/>
          </a:solidFill>
          <a:latin typeface="+mn-lt"/>
          <a:ea typeface="+mn-ea"/>
          <a:cs typeface="+mn-cs"/>
        </a:defRPr>
      </a:lvl3pPr>
      <a:lvl4pPr marL="653040" indent="-326520" algn="l" defTabSz="945885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ato Light" pitchFamily="34" charset="0"/>
        <a:buChar char="–"/>
        <a:defRPr sz="1200" kern="1200">
          <a:solidFill>
            <a:srgbClr val="3F2A55"/>
          </a:solidFill>
          <a:latin typeface="+mn-lt"/>
          <a:ea typeface="+mn-ea"/>
          <a:cs typeface="+mn-cs"/>
        </a:defRPr>
      </a:lvl4pPr>
      <a:lvl5pPr marL="979560" indent="-326520" algn="l" defTabSz="945885" rtl="0" eaLnBrk="1" latinLnBrk="0" hangingPunct="1">
        <a:spcBef>
          <a:spcPts val="0"/>
        </a:spcBef>
        <a:spcAft>
          <a:spcPts val="600"/>
        </a:spcAft>
        <a:buClr>
          <a:schemeClr val="tx1"/>
        </a:buClr>
        <a:buFont typeface="Lato Light" pitchFamily="34" charset="0"/>
        <a:buChar char="–"/>
        <a:defRPr sz="1200" kern="1200" baseline="0">
          <a:solidFill>
            <a:srgbClr val="3F2A55"/>
          </a:solidFill>
          <a:latin typeface="+mn-lt"/>
          <a:ea typeface="+mn-ea"/>
          <a:cs typeface="+mn-cs"/>
        </a:defRPr>
      </a:lvl5pPr>
      <a:lvl6pPr marL="130608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1631365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195912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0" indent="-326520" algn="l" defTabSz="945885" rtl="0" eaLnBrk="1" latinLnBrk="0" hangingPunct="1">
        <a:spcBef>
          <a:spcPts val="544"/>
        </a:spcBef>
        <a:spcAft>
          <a:spcPts val="0"/>
        </a:spcAft>
        <a:buClr>
          <a:schemeClr val="tx1"/>
        </a:buClr>
        <a:buFont typeface="Lato Light" pitchFamily="34" charset="0"/>
        <a:buChar char="–"/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2942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588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882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1770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4711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7655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0597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3539" algn="l" defTabSz="945885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3589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  <p15:guide id="6" orient="horz" pos="709" userDrawn="1">
          <p15:clr>
            <a:srgbClr val="F26B43"/>
          </p15:clr>
        </p15:guide>
        <p15:guide id="7" pos="3940" userDrawn="1">
          <p15:clr>
            <a:srgbClr val="F26B43"/>
          </p15:clr>
        </p15:guide>
        <p15:guide id="8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dbrick.to/ses242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5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6E9C7-81AC-6C4E-AF1E-E246AA80F3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Complete the survey here: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AF43A-9859-814B-BC92-E0C71E397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cs typeface="Arial"/>
                <a:hlinkClick r:id="rId2"/>
              </a:rPr>
              <a:t>https://redbrick.to/ses2425</a:t>
            </a:r>
            <a:r>
              <a:rPr lang="en-US" dirty="0">
                <a:cs typeface="Arial"/>
              </a:rPr>
              <a:t> </a:t>
            </a:r>
            <a:endParaRPr lang="en-US" dirty="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4220C39-8D8E-CBE7-0C8D-9ED8B76DD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695" y="3553973"/>
            <a:ext cx="1952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89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two">
  <a:themeElements>
    <a:clrScheme name="SES PPT">
      <a:dk1>
        <a:srgbClr val="3F2A55"/>
      </a:dk1>
      <a:lt1>
        <a:srgbClr val="FFFFFF"/>
      </a:lt1>
      <a:dk2>
        <a:srgbClr val="39302A"/>
      </a:dk2>
      <a:lt2>
        <a:srgbClr val="E5DEDB"/>
      </a:lt2>
      <a:accent1>
        <a:srgbClr val="624699"/>
      </a:accent1>
      <a:accent2>
        <a:srgbClr val="00ACD7"/>
      </a:accent2>
      <a:accent3>
        <a:srgbClr val="56AF30"/>
      </a:accent3>
      <a:accent4>
        <a:srgbClr val="D64E96"/>
      </a:accent4>
      <a:accent5>
        <a:srgbClr val="3F2A55"/>
      </a:accent5>
      <a:accent6>
        <a:srgbClr val="FCAB05"/>
      </a:accent6>
      <a:hlink>
        <a:srgbClr val="000000"/>
      </a:hlink>
      <a:folHlink>
        <a:srgbClr val="000000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88000"/>
          </a:schemeClr>
        </a:solidFill>
        <a:ln>
          <a:noFill/>
        </a:ln>
      </a:spPr>
      <a:bodyPr rIns="396000" rtlCol="0" anchor="ctr"/>
      <a:lstStyle>
        <a:defPPr algn="l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f1af37-1937-4130-8a6b-ff861b20dfcf" xsi:nil="true"/>
    <lcf76f155ced4ddcb4097134ff3c332f xmlns="a5cf9304-7981-4d25-a037-6a5ae09d819e">
      <Terms xmlns="http://schemas.microsoft.com/office/infopath/2007/PartnerControls"/>
    </lcf76f155ced4ddcb4097134ff3c332f>
    <SharedWithUsers xmlns="ca03b711-1476-4579-9a9b-e13c9fd39802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A203F7441EB14F869A712DBF2E995C" ma:contentTypeVersion="17" ma:contentTypeDescription="Create a new document." ma:contentTypeScope="" ma:versionID="765aebde1cc4346ee4b0da59a65d1390">
  <xsd:schema xmlns:xsd="http://www.w3.org/2001/XMLSchema" xmlns:xs="http://www.w3.org/2001/XMLSchema" xmlns:p="http://schemas.microsoft.com/office/2006/metadata/properties" xmlns:ns2="a5cf9304-7981-4d25-a037-6a5ae09d819e" xmlns:ns3="ca03b711-1476-4579-9a9b-e13c9fd39802" xmlns:ns4="c3f1af37-1937-4130-8a6b-ff861b20dfcf" targetNamespace="http://schemas.microsoft.com/office/2006/metadata/properties" ma:root="true" ma:fieldsID="bc54b0ff0227784e5e9b1bb3a4328aba" ns2:_="" ns3:_="" ns4:_="">
    <xsd:import namespace="a5cf9304-7981-4d25-a037-6a5ae09d819e"/>
    <xsd:import namespace="ca03b711-1476-4579-9a9b-e13c9fd39802"/>
    <xsd:import namespace="c3f1af37-1937-4130-8a6b-ff861b20df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f9304-7981-4d25-a037-6a5ae09d8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726a9b-3374-46a0-b009-af8e0551a7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3b711-1476-4579-9a9b-e13c9fd398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1af37-1937-4130-8a6b-ff861b20dfcf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4a81019-556e-489e-89bc-12ceeb4029a6}" ma:internalName="TaxCatchAll" ma:showField="CatchAllData" ma:web="ca03b711-1476-4579-9a9b-e13c9fd398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350D7C-C195-4835-9554-836163D54196}">
  <ds:schemaRefs>
    <ds:schemaRef ds:uri="http://schemas.microsoft.com/office/2006/metadata/properties"/>
    <ds:schemaRef ds:uri="http://schemas.microsoft.com/office/infopath/2007/PartnerControls"/>
    <ds:schemaRef ds:uri="c3f1af37-1937-4130-8a6b-ff861b20dfcf"/>
    <ds:schemaRef ds:uri="a5cf9304-7981-4d25-a037-6a5ae09d819e"/>
    <ds:schemaRef ds:uri="ca03b711-1476-4579-9a9b-e13c9fd39802"/>
  </ds:schemaRefs>
</ds:datastoreItem>
</file>

<file path=customXml/itemProps2.xml><?xml version="1.0" encoding="utf-8"?>
<ds:datastoreItem xmlns:ds="http://schemas.openxmlformats.org/officeDocument/2006/customXml" ds:itemID="{39B1306D-8A45-4E9F-95AE-2BEE5C9A6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C53B9-68DF-4DCD-95EF-2673C0D26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f9304-7981-4d25-a037-6a5ae09d819e"/>
    <ds:schemaRef ds:uri="ca03b711-1476-4579-9a9b-e13c9fd39802"/>
    <ds:schemaRef ds:uri="c3f1af37-1937-4130-8a6b-ff861b20df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5072052-c002-4ee4-87e5-9d58843fc488}" enabled="1" method="Privileged" siteId="{185280ba-7a00-42ea-9408-19eafd13552e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Design two</vt:lpstr>
      <vt:lpstr>PowerPoint Presentation</vt:lpstr>
      <vt:lpstr>Complete the survey here: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nanci little</dc:creator>
  <cp:lastModifiedBy>Gemma Jestico</cp:lastModifiedBy>
  <cp:revision>150</cp:revision>
  <dcterms:created xsi:type="dcterms:W3CDTF">2021-05-04T14:18:19Z</dcterms:created>
  <dcterms:modified xsi:type="dcterms:W3CDTF">2025-02-04T14:02:43Z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0x01010065A203F7441EB14F869A712DBF2E995C</vt:lpwstr>
  </property>
  <property fmtid="{D5CDD505-2E9C-101B-9397-08002B2CF9AE}" pid="3" name="Order">
    <vt:r8>61400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